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8" roundtripDataSignature="AMtx7mih9k/+PxAAOke9gOPKh7PNW46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10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52858" y="6519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</a:pPr>
            <a:r>
              <a:rPr lang="en"/>
              <a:t>Yo observo ________.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</a:pPr>
            <a:r>
              <a:rPr lang="en"/>
              <a:t>Me pregunto_________.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3" y="0"/>
            <a:ext cx="2120602" cy="1413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248988" y="1808525"/>
            <a:ext cx="19392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Moro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Toro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Coro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omic Sans MS"/>
                <a:ea typeface="Comic Sans MS"/>
                <a:cs typeface="Comic Sans MS"/>
                <a:sym typeface="Comic Sans MS"/>
              </a:rPr>
              <a:t>Oro</a:t>
            </a:r>
            <a:endParaRPr sz="2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2098600" y="2125613"/>
            <a:ext cx="220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ic Sans MS"/>
                <a:ea typeface="Comic Sans MS"/>
                <a:cs typeface="Comic Sans MS"/>
                <a:sym typeface="Comic Sans MS"/>
              </a:rPr>
              <a:t>10,15,20,25,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ic Sans MS"/>
                <a:ea typeface="Comic Sans MS"/>
                <a:cs typeface="Comic Sans MS"/>
                <a:sym typeface="Comic Sans MS"/>
              </a:rPr>
              <a:t>30, 35, 40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Google Shape;6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99" y="3274033"/>
            <a:ext cx="2584825" cy="181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0400" y="597625"/>
            <a:ext cx="2120599" cy="12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0063" y="642650"/>
            <a:ext cx="1895975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0573" y="2666175"/>
            <a:ext cx="1562099" cy="10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25800" y="571288"/>
            <a:ext cx="1746875" cy="14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1175" y="2222050"/>
            <a:ext cx="1413750" cy="14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51300" y="3878518"/>
            <a:ext cx="2593475" cy="1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Kathleen Lemcke</dc:creator>
</cp:coreProperties>
</file>